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24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1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0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7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3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7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1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0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ED6D-B174-425E-B6FD-F3C197A62E70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117E-C8D6-424C-B746-5AE365A6A4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3816424"/>
          </a:xfrm>
        </p:spPr>
        <p:txBody>
          <a:bodyPr>
            <a:normAutofit fontScale="90000"/>
          </a:bodyPr>
          <a:lstStyle/>
          <a:p>
            <a:r>
              <a:rPr lang="fr-FR" sz="9600" dirty="0" smtClean="0">
                <a:solidFill>
                  <a:srgbClr val="00B050"/>
                </a:solidFill>
                <a:latin typeface="Charly Dreams" pitchFamily="50" charset="0"/>
              </a:rPr>
              <a:t>TIR A L’ARC</a:t>
            </a:r>
            <a:br>
              <a:rPr lang="fr-FR" sz="9600" dirty="0" smtClean="0">
                <a:solidFill>
                  <a:srgbClr val="00B050"/>
                </a:solidFill>
                <a:latin typeface="Charly Dreams" pitchFamily="50" charset="0"/>
              </a:rPr>
            </a:b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  <a:latin typeface="Charly Dreams" pitchFamily="50" charset="0"/>
              </a:rPr>
              <a:t>SAISON 2021 - 2022</a:t>
            </a:r>
            <a:endParaRPr lang="fr-FR" dirty="0">
              <a:solidFill>
                <a:srgbClr val="00B050"/>
              </a:solidFill>
              <a:latin typeface="Charly Dreams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7" y="167020"/>
            <a:ext cx="1415914" cy="8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76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3"/>
            <a:ext cx="2736304" cy="15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6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rangemen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4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sur le pas de ti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7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janvier 2 enfila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4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janvier Cesa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1480" y="1871640"/>
            <a:ext cx="6120000" cy="27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2022 janvier Patrick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8881" y="2017302"/>
            <a:ext cx="5472608" cy="24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960891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4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janvier group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8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aux cibl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Benard et J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1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concentr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échauffemen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group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6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Jean-Pier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96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mato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2 avril pas de ti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013"/>
            <a:ext cx="9144000" cy="41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4" y="188640"/>
            <a:ext cx="75692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66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Affichage à l'écran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TIR A L’ARC    SAISON 2021 - 2022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 A L’ARC    SAISON 2021 - 2022</dc:title>
  <dc:creator>Jean-Pierre THOUMY</dc:creator>
  <cp:lastModifiedBy>Jean-Pierre THOUMY</cp:lastModifiedBy>
  <cp:revision>2</cp:revision>
  <dcterms:created xsi:type="dcterms:W3CDTF">2022-04-18T09:40:34Z</dcterms:created>
  <dcterms:modified xsi:type="dcterms:W3CDTF">2022-04-18T09:51:40Z</dcterms:modified>
</cp:coreProperties>
</file>