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8" r:id="rId1"/>
  </p:sldMasterIdLst>
  <p:sldIdLst>
    <p:sldId id="271" r:id="rId2"/>
    <p:sldId id="275" r:id="rId3"/>
    <p:sldId id="280" r:id="rId4"/>
    <p:sldId id="273" r:id="rId5"/>
    <p:sldId id="278" r:id="rId6"/>
    <p:sldId id="277" r:id="rId7"/>
    <p:sldId id="276" r:id="rId8"/>
    <p:sldId id="279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D7D"/>
    <a:srgbClr val="005696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9" autoAdjust="0"/>
    <p:restoredTop sz="94660"/>
  </p:normalViewPr>
  <p:slideViewPr>
    <p:cSldViewPr>
      <p:cViewPr varScale="1">
        <p:scale>
          <a:sx n="80" d="100"/>
          <a:sy n="80" d="100"/>
        </p:scale>
        <p:origin x="-150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10/15/2019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10/15/2019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10/15/2019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247"/>
            <a:ext cx="1787516" cy="106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-3837" y="116632"/>
            <a:ext cx="745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 smtClean="0">
                <a:gradFill flip="none" rotWithShape="1">
                  <a:gsLst>
                    <a:gs pos="0">
                      <a:srgbClr val="00B0F0"/>
                    </a:gs>
                    <a:gs pos="4000">
                      <a:srgbClr val="00B0F0"/>
                    </a:gs>
                    <a:gs pos="21000">
                      <a:srgbClr val="00B0F0"/>
                    </a:gs>
                    <a:gs pos="0">
                      <a:srgbClr val="0819FB"/>
                    </a:gs>
                    <a:gs pos="97000">
                      <a:srgbClr val="00863D"/>
                    </a:gs>
                    <a:gs pos="74000">
                      <a:srgbClr val="1A8D48"/>
                    </a:gs>
                    <a:gs pos="42000">
                      <a:srgbClr val="FFC000"/>
                    </a:gs>
                    <a:gs pos="29000">
                      <a:srgbClr val="EE3F17"/>
                    </a:gs>
                    <a:gs pos="51000">
                      <a:srgbClr val="E81766"/>
                    </a:gs>
                    <a:gs pos="64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C</a:t>
            </a:r>
            <a:r>
              <a:rPr lang="fr-FR" sz="4400" dirty="0" smtClean="0">
                <a:gradFill flip="none" rotWithShape="1">
                  <a:gsLst>
                    <a:gs pos="0">
                      <a:srgbClr val="00B0F0"/>
                    </a:gs>
                    <a:gs pos="4000">
                      <a:srgbClr val="00B0F0"/>
                    </a:gs>
                    <a:gs pos="21000">
                      <a:srgbClr val="00B0F0"/>
                    </a:gs>
                    <a:gs pos="0">
                      <a:srgbClr val="0819FB"/>
                    </a:gs>
                    <a:gs pos="97000">
                      <a:srgbClr val="00863D"/>
                    </a:gs>
                    <a:gs pos="74000">
                      <a:srgbClr val="1A8D48"/>
                    </a:gs>
                    <a:gs pos="42000">
                      <a:srgbClr val="FFC000"/>
                    </a:gs>
                    <a:gs pos="29000">
                      <a:srgbClr val="EE3F17"/>
                    </a:gs>
                    <a:gs pos="51000">
                      <a:srgbClr val="E81766"/>
                    </a:gs>
                    <a:gs pos="64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lub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port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enior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anté</a:t>
            </a:r>
            <a:endParaRPr lang="fr-FR" sz="4400" spc="300" dirty="0">
              <a:gradFill flip="none" rotWithShape="1">
                <a:gsLst>
                  <a:gs pos="0">
                    <a:srgbClr val="00B0F0"/>
                  </a:gs>
                  <a:gs pos="15000">
                    <a:srgbClr val="00B0F0"/>
                  </a:gs>
                  <a:gs pos="98667">
                    <a:srgbClr val="00863D"/>
                  </a:gs>
                  <a:gs pos="80000">
                    <a:srgbClr val="1A8D48"/>
                  </a:gs>
                  <a:gs pos="46000">
                    <a:srgbClr val="FFC000"/>
                  </a:gs>
                  <a:gs pos="55000">
                    <a:srgbClr val="EE3F17"/>
                  </a:gs>
                  <a:gs pos="0">
                    <a:srgbClr val="00B0F0"/>
                  </a:gs>
                  <a:gs pos="0">
                    <a:srgbClr val="0070C0"/>
                  </a:gs>
                  <a:gs pos="35000">
                    <a:srgbClr val="E81766"/>
                  </a:gs>
                  <a:gs pos="69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Mistral" panose="03090702030407020403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3837" y="620688"/>
            <a:ext cx="745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 smtClean="0">
                <a:gradFill flip="none" rotWithShape="1">
                  <a:gsLst>
                    <a:gs pos="0">
                      <a:srgbClr val="00B0F0"/>
                    </a:gs>
                    <a:gs pos="0">
                      <a:srgbClr val="0070C0"/>
                    </a:gs>
                    <a:gs pos="82000">
                      <a:srgbClr val="00B050"/>
                    </a:gs>
                    <a:gs pos="99000">
                      <a:srgbClr val="00863D"/>
                    </a:gs>
                    <a:gs pos="45000">
                      <a:srgbClr val="FFC000"/>
                    </a:gs>
                    <a:gs pos="53000">
                      <a:srgbClr val="EE3F17"/>
                    </a:gs>
                    <a:gs pos="20000">
                      <a:srgbClr val="00B0F0"/>
                    </a:gs>
                    <a:gs pos="4000">
                      <a:srgbClr val="00B0F0"/>
                    </a:gs>
                    <a:gs pos="34000">
                      <a:srgbClr val="E81766"/>
                    </a:gs>
                    <a:gs pos="66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de  C</a:t>
            </a:r>
            <a:r>
              <a:rPr lang="fr-FR" sz="4400" dirty="0" smtClean="0">
                <a:gradFill flip="none" rotWithShape="1">
                  <a:gsLst>
                    <a:gs pos="0">
                      <a:srgbClr val="00B0F0"/>
                    </a:gs>
                    <a:gs pos="0">
                      <a:srgbClr val="0070C0"/>
                    </a:gs>
                    <a:gs pos="82000">
                      <a:srgbClr val="00B050"/>
                    </a:gs>
                    <a:gs pos="99000">
                      <a:srgbClr val="00863D"/>
                    </a:gs>
                    <a:gs pos="45000">
                      <a:srgbClr val="FFC000"/>
                    </a:gs>
                    <a:gs pos="53000">
                      <a:srgbClr val="EE3F17"/>
                    </a:gs>
                    <a:gs pos="20000">
                      <a:srgbClr val="00B0F0"/>
                    </a:gs>
                    <a:gs pos="4000">
                      <a:srgbClr val="00B0F0"/>
                    </a:gs>
                    <a:gs pos="34000">
                      <a:srgbClr val="E81766"/>
                    </a:gs>
                    <a:gs pos="66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ourdimanche</a:t>
            </a:r>
            <a:endParaRPr lang="fr-FR" sz="4400" dirty="0">
              <a:gradFill flip="none" rotWithShape="1">
                <a:gsLst>
                  <a:gs pos="0">
                    <a:srgbClr val="00B0F0"/>
                  </a:gs>
                  <a:gs pos="0">
                    <a:srgbClr val="0070C0"/>
                  </a:gs>
                  <a:gs pos="82000">
                    <a:srgbClr val="00B050"/>
                  </a:gs>
                  <a:gs pos="99000">
                    <a:srgbClr val="00863D"/>
                  </a:gs>
                  <a:gs pos="45000">
                    <a:srgbClr val="FFC000"/>
                  </a:gs>
                  <a:gs pos="53000">
                    <a:srgbClr val="EE3F17"/>
                  </a:gs>
                  <a:gs pos="20000">
                    <a:srgbClr val="00B0F0"/>
                  </a:gs>
                  <a:gs pos="4000">
                    <a:srgbClr val="00B0F0"/>
                  </a:gs>
                  <a:gs pos="34000">
                    <a:srgbClr val="E81766"/>
                  </a:gs>
                  <a:gs pos="66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Mistral" panose="03090702030407020403" pitchFamily="66" charset="0"/>
            </a:endParaRPr>
          </a:p>
        </p:txBody>
      </p:sp>
      <p:pic>
        <p:nvPicPr>
          <p:cNvPr id="21" name="Picture 10" descr="http://sportseniorcourdimanche.com/wp-content/uploads/2017/05/PictoD-marche-rando.pn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1080119" cy="74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cteur droit 23"/>
          <p:cNvCxnSpPr/>
          <p:nvPr/>
        </p:nvCxnSpPr>
        <p:spPr>
          <a:xfrm>
            <a:off x="107504" y="116632"/>
            <a:ext cx="0" cy="6624736"/>
          </a:xfrm>
          <a:prstGeom prst="line">
            <a:avLst/>
          </a:prstGeom>
          <a:ln w="114300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107504" y="6741368"/>
            <a:ext cx="8928992" cy="0"/>
          </a:xfrm>
          <a:prstGeom prst="line">
            <a:avLst/>
          </a:prstGeom>
          <a:ln w="114300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9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Dossiers Photos\20190930_1025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212">
            <a:off x="5698598" y="2735326"/>
            <a:ext cx="3054156" cy="282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420">
            <a:off x="396944" y="4060858"/>
            <a:ext cx="5340078" cy="239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54574" y="1279985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les chemins de Frouville</a:t>
            </a:r>
          </a:p>
          <a:p>
            <a:pPr algn="ctr"/>
            <a: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Lors de la reconnaissance de la </a:t>
            </a:r>
            <a:r>
              <a:rPr lang="fr-F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marche</a:t>
            </a:r>
            <a:endParaRPr lang="fr-FR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10982"/>
            <a:ext cx="4540730" cy="203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940152" y="6226224"/>
            <a:ext cx="310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solidFill>
                  <a:srgbClr val="0070C0"/>
                </a:solidFill>
              </a:rPr>
              <a:t>RANDO DU 15 OCTOBRE 2019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1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247"/>
            <a:ext cx="1787516" cy="106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-3837" y="116632"/>
            <a:ext cx="745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 smtClean="0">
                <a:gradFill flip="none" rotWithShape="1">
                  <a:gsLst>
                    <a:gs pos="0">
                      <a:srgbClr val="00B0F0"/>
                    </a:gs>
                    <a:gs pos="4000">
                      <a:srgbClr val="00B0F0"/>
                    </a:gs>
                    <a:gs pos="21000">
                      <a:srgbClr val="00B0F0"/>
                    </a:gs>
                    <a:gs pos="0">
                      <a:srgbClr val="0819FB"/>
                    </a:gs>
                    <a:gs pos="97000">
                      <a:srgbClr val="00863D"/>
                    </a:gs>
                    <a:gs pos="74000">
                      <a:srgbClr val="1A8D48"/>
                    </a:gs>
                    <a:gs pos="42000">
                      <a:srgbClr val="FFC000"/>
                    </a:gs>
                    <a:gs pos="29000">
                      <a:srgbClr val="EE3F17"/>
                    </a:gs>
                    <a:gs pos="51000">
                      <a:srgbClr val="E81766"/>
                    </a:gs>
                    <a:gs pos="64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C</a:t>
            </a:r>
            <a:r>
              <a:rPr lang="fr-FR" sz="4400" dirty="0" smtClean="0">
                <a:gradFill flip="none" rotWithShape="1">
                  <a:gsLst>
                    <a:gs pos="0">
                      <a:srgbClr val="00B0F0"/>
                    </a:gs>
                    <a:gs pos="4000">
                      <a:srgbClr val="00B0F0"/>
                    </a:gs>
                    <a:gs pos="21000">
                      <a:srgbClr val="00B0F0"/>
                    </a:gs>
                    <a:gs pos="0">
                      <a:srgbClr val="0819FB"/>
                    </a:gs>
                    <a:gs pos="97000">
                      <a:srgbClr val="00863D"/>
                    </a:gs>
                    <a:gs pos="74000">
                      <a:srgbClr val="1A8D48"/>
                    </a:gs>
                    <a:gs pos="42000">
                      <a:srgbClr val="FFC000"/>
                    </a:gs>
                    <a:gs pos="29000">
                      <a:srgbClr val="EE3F17"/>
                    </a:gs>
                    <a:gs pos="51000">
                      <a:srgbClr val="E81766"/>
                    </a:gs>
                    <a:gs pos="64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lub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port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enior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anté</a:t>
            </a:r>
            <a:endParaRPr lang="fr-FR" sz="4400" spc="300" dirty="0">
              <a:gradFill flip="none" rotWithShape="1">
                <a:gsLst>
                  <a:gs pos="0">
                    <a:srgbClr val="00B0F0"/>
                  </a:gs>
                  <a:gs pos="15000">
                    <a:srgbClr val="00B0F0"/>
                  </a:gs>
                  <a:gs pos="98667">
                    <a:srgbClr val="00863D"/>
                  </a:gs>
                  <a:gs pos="80000">
                    <a:srgbClr val="1A8D48"/>
                  </a:gs>
                  <a:gs pos="46000">
                    <a:srgbClr val="FFC000"/>
                  </a:gs>
                  <a:gs pos="55000">
                    <a:srgbClr val="EE3F17"/>
                  </a:gs>
                  <a:gs pos="0">
                    <a:srgbClr val="00B0F0"/>
                  </a:gs>
                  <a:gs pos="0">
                    <a:srgbClr val="0070C0"/>
                  </a:gs>
                  <a:gs pos="35000">
                    <a:srgbClr val="E81766"/>
                  </a:gs>
                  <a:gs pos="69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Mistral" panose="03090702030407020403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3837" y="620688"/>
            <a:ext cx="745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 smtClean="0">
                <a:gradFill flip="none" rotWithShape="1">
                  <a:gsLst>
                    <a:gs pos="0">
                      <a:srgbClr val="00B0F0"/>
                    </a:gs>
                    <a:gs pos="0">
                      <a:srgbClr val="0070C0"/>
                    </a:gs>
                    <a:gs pos="82000">
                      <a:srgbClr val="00B050"/>
                    </a:gs>
                    <a:gs pos="99000">
                      <a:srgbClr val="00863D"/>
                    </a:gs>
                    <a:gs pos="45000">
                      <a:srgbClr val="FFC000"/>
                    </a:gs>
                    <a:gs pos="53000">
                      <a:srgbClr val="EE3F17"/>
                    </a:gs>
                    <a:gs pos="20000">
                      <a:srgbClr val="00B0F0"/>
                    </a:gs>
                    <a:gs pos="4000">
                      <a:srgbClr val="00B0F0"/>
                    </a:gs>
                    <a:gs pos="34000">
                      <a:srgbClr val="E81766"/>
                    </a:gs>
                    <a:gs pos="66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de  C</a:t>
            </a:r>
            <a:r>
              <a:rPr lang="fr-FR" sz="4400" dirty="0" smtClean="0">
                <a:gradFill flip="none" rotWithShape="1">
                  <a:gsLst>
                    <a:gs pos="0">
                      <a:srgbClr val="00B0F0"/>
                    </a:gs>
                    <a:gs pos="0">
                      <a:srgbClr val="0070C0"/>
                    </a:gs>
                    <a:gs pos="82000">
                      <a:srgbClr val="00B050"/>
                    </a:gs>
                    <a:gs pos="99000">
                      <a:srgbClr val="00863D"/>
                    </a:gs>
                    <a:gs pos="45000">
                      <a:srgbClr val="FFC000"/>
                    </a:gs>
                    <a:gs pos="53000">
                      <a:srgbClr val="EE3F17"/>
                    </a:gs>
                    <a:gs pos="20000">
                      <a:srgbClr val="00B0F0"/>
                    </a:gs>
                    <a:gs pos="4000">
                      <a:srgbClr val="00B0F0"/>
                    </a:gs>
                    <a:gs pos="34000">
                      <a:srgbClr val="E81766"/>
                    </a:gs>
                    <a:gs pos="66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ourdimanche</a:t>
            </a:r>
            <a:endParaRPr lang="fr-FR" sz="4400" dirty="0">
              <a:gradFill flip="none" rotWithShape="1">
                <a:gsLst>
                  <a:gs pos="0">
                    <a:srgbClr val="00B0F0"/>
                  </a:gs>
                  <a:gs pos="0">
                    <a:srgbClr val="0070C0"/>
                  </a:gs>
                  <a:gs pos="82000">
                    <a:srgbClr val="00B050"/>
                  </a:gs>
                  <a:gs pos="99000">
                    <a:srgbClr val="00863D"/>
                  </a:gs>
                  <a:gs pos="45000">
                    <a:srgbClr val="FFC000"/>
                  </a:gs>
                  <a:gs pos="53000">
                    <a:srgbClr val="EE3F17"/>
                  </a:gs>
                  <a:gs pos="20000">
                    <a:srgbClr val="00B0F0"/>
                  </a:gs>
                  <a:gs pos="4000">
                    <a:srgbClr val="00B0F0"/>
                  </a:gs>
                  <a:gs pos="34000">
                    <a:srgbClr val="E81766"/>
                  </a:gs>
                  <a:gs pos="66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Mistral" panose="03090702030407020403" pitchFamily="66" charset="0"/>
            </a:endParaRPr>
          </a:p>
        </p:txBody>
      </p:sp>
      <p:pic>
        <p:nvPicPr>
          <p:cNvPr id="21" name="Picture 10" descr="http://sportseniorcourdimanche.com/wp-content/uploads/2017/05/PictoD-marche-rando.pn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1080119" cy="74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cteur droit 23"/>
          <p:cNvCxnSpPr/>
          <p:nvPr/>
        </p:nvCxnSpPr>
        <p:spPr>
          <a:xfrm>
            <a:off x="107504" y="116632"/>
            <a:ext cx="0" cy="6624736"/>
          </a:xfrm>
          <a:prstGeom prst="line">
            <a:avLst/>
          </a:prstGeom>
          <a:ln w="114300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107504" y="6741368"/>
            <a:ext cx="8928992" cy="0"/>
          </a:xfrm>
          <a:prstGeom prst="line">
            <a:avLst/>
          </a:prstGeom>
          <a:ln w="114300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9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54574" y="1279985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les chemins de Frouville</a:t>
            </a:r>
          </a:p>
          <a:p>
            <a:pPr algn="ctr"/>
            <a:r>
              <a:rPr lang="fr-FR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Lieu de rendez-vous, manqué pour certains…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591894" y="6375541"/>
            <a:ext cx="34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solidFill>
                  <a:srgbClr val="0070C0"/>
                </a:solidFill>
              </a:rPr>
              <a:t>MARCHE 2H DU 15 OCTOBRE 2019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D:\20191015_094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70208"/>
            <a:ext cx="3700259" cy="208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20191015_0948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4294145"/>
            <a:ext cx="3700259" cy="208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739" y="2280020"/>
            <a:ext cx="2265890" cy="402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91" y="2780928"/>
            <a:ext cx="2082358" cy="370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24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247"/>
            <a:ext cx="1787516" cy="106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-3837" y="116632"/>
            <a:ext cx="745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 smtClean="0">
                <a:gradFill flip="none" rotWithShape="1">
                  <a:gsLst>
                    <a:gs pos="0">
                      <a:srgbClr val="00B0F0"/>
                    </a:gs>
                    <a:gs pos="4000">
                      <a:srgbClr val="00B0F0"/>
                    </a:gs>
                    <a:gs pos="21000">
                      <a:srgbClr val="00B0F0"/>
                    </a:gs>
                    <a:gs pos="0">
                      <a:srgbClr val="0819FB"/>
                    </a:gs>
                    <a:gs pos="97000">
                      <a:srgbClr val="00863D"/>
                    </a:gs>
                    <a:gs pos="74000">
                      <a:srgbClr val="1A8D48"/>
                    </a:gs>
                    <a:gs pos="42000">
                      <a:srgbClr val="FFC000"/>
                    </a:gs>
                    <a:gs pos="29000">
                      <a:srgbClr val="EE3F17"/>
                    </a:gs>
                    <a:gs pos="51000">
                      <a:srgbClr val="E81766"/>
                    </a:gs>
                    <a:gs pos="64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C</a:t>
            </a:r>
            <a:r>
              <a:rPr lang="fr-FR" sz="4400" dirty="0" smtClean="0">
                <a:gradFill flip="none" rotWithShape="1">
                  <a:gsLst>
                    <a:gs pos="0">
                      <a:srgbClr val="00B0F0"/>
                    </a:gs>
                    <a:gs pos="4000">
                      <a:srgbClr val="00B0F0"/>
                    </a:gs>
                    <a:gs pos="21000">
                      <a:srgbClr val="00B0F0"/>
                    </a:gs>
                    <a:gs pos="0">
                      <a:srgbClr val="0819FB"/>
                    </a:gs>
                    <a:gs pos="97000">
                      <a:srgbClr val="00863D"/>
                    </a:gs>
                    <a:gs pos="74000">
                      <a:srgbClr val="1A8D48"/>
                    </a:gs>
                    <a:gs pos="42000">
                      <a:srgbClr val="FFC000"/>
                    </a:gs>
                    <a:gs pos="29000">
                      <a:srgbClr val="EE3F17"/>
                    </a:gs>
                    <a:gs pos="51000">
                      <a:srgbClr val="E81766"/>
                    </a:gs>
                    <a:gs pos="64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lub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port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enior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anté</a:t>
            </a:r>
            <a:endParaRPr lang="fr-FR" sz="4400" spc="300" dirty="0">
              <a:gradFill flip="none" rotWithShape="1">
                <a:gsLst>
                  <a:gs pos="0">
                    <a:srgbClr val="00B0F0"/>
                  </a:gs>
                  <a:gs pos="15000">
                    <a:srgbClr val="00B0F0"/>
                  </a:gs>
                  <a:gs pos="98667">
                    <a:srgbClr val="00863D"/>
                  </a:gs>
                  <a:gs pos="80000">
                    <a:srgbClr val="1A8D48"/>
                  </a:gs>
                  <a:gs pos="46000">
                    <a:srgbClr val="FFC000"/>
                  </a:gs>
                  <a:gs pos="55000">
                    <a:srgbClr val="EE3F17"/>
                  </a:gs>
                  <a:gs pos="0">
                    <a:srgbClr val="00B0F0"/>
                  </a:gs>
                  <a:gs pos="0">
                    <a:srgbClr val="0070C0"/>
                  </a:gs>
                  <a:gs pos="35000">
                    <a:srgbClr val="E81766"/>
                  </a:gs>
                  <a:gs pos="69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Mistral" panose="03090702030407020403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3837" y="620688"/>
            <a:ext cx="745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 smtClean="0">
                <a:gradFill flip="none" rotWithShape="1">
                  <a:gsLst>
                    <a:gs pos="0">
                      <a:srgbClr val="00B0F0"/>
                    </a:gs>
                    <a:gs pos="0">
                      <a:srgbClr val="0070C0"/>
                    </a:gs>
                    <a:gs pos="82000">
                      <a:srgbClr val="00B050"/>
                    </a:gs>
                    <a:gs pos="99000">
                      <a:srgbClr val="00863D"/>
                    </a:gs>
                    <a:gs pos="45000">
                      <a:srgbClr val="FFC000"/>
                    </a:gs>
                    <a:gs pos="53000">
                      <a:srgbClr val="EE3F17"/>
                    </a:gs>
                    <a:gs pos="20000">
                      <a:srgbClr val="00B0F0"/>
                    </a:gs>
                    <a:gs pos="4000">
                      <a:srgbClr val="00B0F0"/>
                    </a:gs>
                    <a:gs pos="34000">
                      <a:srgbClr val="E81766"/>
                    </a:gs>
                    <a:gs pos="66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de  C</a:t>
            </a:r>
            <a:r>
              <a:rPr lang="fr-FR" sz="4400" dirty="0" smtClean="0">
                <a:gradFill flip="none" rotWithShape="1">
                  <a:gsLst>
                    <a:gs pos="0">
                      <a:srgbClr val="00B0F0"/>
                    </a:gs>
                    <a:gs pos="0">
                      <a:srgbClr val="0070C0"/>
                    </a:gs>
                    <a:gs pos="82000">
                      <a:srgbClr val="00B050"/>
                    </a:gs>
                    <a:gs pos="99000">
                      <a:srgbClr val="00863D"/>
                    </a:gs>
                    <a:gs pos="45000">
                      <a:srgbClr val="FFC000"/>
                    </a:gs>
                    <a:gs pos="53000">
                      <a:srgbClr val="EE3F17"/>
                    </a:gs>
                    <a:gs pos="20000">
                      <a:srgbClr val="00B0F0"/>
                    </a:gs>
                    <a:gs pos="4000">
                      <a:srgbClr val="00B0F0"/>
                    </a:gs>
                    <a:gs pos="34000">
                      <a:srgbClr val="E81766"/>
                    </a:gs>
                    <a:gs pos="66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ourdimanche</a:t>
            </a:r>
            <a:endParaRPr lang="fr-FR" sz="4400" dirty="0">
              <a:gradFill flip="none" rotWithShape="1">
                <a:gsLst>
                  <a:gs pos="0">
                    <a:srgbClr val="00B0F0"/>
                  </a:gs>
                  <a:gs pos="0">
                    <a:srgbClr val="0070C0"/>
                  </a:gs>
                  <a:gs pos="82000">
                    <a:srgbClr val="00B050"/>
                  </a:gs>
                  <a:gs pos="99000">
                    <a:srgbClr val="00863D"/>
                  </a:gs>
                  <a:gs pos="45000">
                    <a:srgbClr val="FFC000"/>
                  </a:gs>
                  <a:gs pos="53000">
                    <a:srgbClr val="EE3F17"/>
                  </a:gs>
                  <a:gs pos="20000">
                    <a:srgbClr val="00B0F0"/>
                  </a:gs>
                  <a:gs pos="4000">
                    <a:srgbClr val="00B0F0"/>
                  </a:gs>
                  <a:gs pos="34000">
                    <a:srgbClr val="E81766"/>
                  </a:gs>
                  <a:gs pos="66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Mistral" panose="03090702030407020403" pitchFamily="66" charset="0"/>
            </a:endParaRPr>
          </a:p>
        </p:txBody>
      </p:sp>
      <p:pic>
        <p:nvPicPr>
          <p:cNvPr id="21" name="Picture 10" descr="http://sportseniorcourdimanche.com/wp-content/uploads/2017/05/PictoD-marche-rando.pn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1080119" cy="74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cteur droit 23"/>
          <p:cNvCxnSpPr/>
          <p:nvPr/>
        </p:nvCxnSpPr>
        <p:spPr>
          <a:xfrm>
            <a:off x="107504" y="116632"/>
            <a:ext cx="0" cy="6624736"/>
          </a:xfrm>
          <a:prstGeom prst="line">
            <a:avLst/>
          </a:prstGeom>
          <a:ln w="114300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107504" y="6741368"/>
            <a:ext cx="8928992" cy="0"/>
          </a:xfrm>
          <a:prstGeom prst="line">
            <a:avLst/>
          </a:prstGeom>
          <a:ln w="114300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9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54574" y="127998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les chemins de Frouville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580112" y="6226224"/>
            <a:ext cx="34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solidFill>
                  <a:srgbClr val="0070C0"/>
                </a:solidFill>
              </a:rPr>
              <a:t>MARCHE 2H DU 15 OCTOBRE 2019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051" name="Picture 3" descr="D:\Dossiers Photos\Album_photo_club_CSSS\Activité Rando\Rando saison 2019-2020\20191015 Rando Frouville\20191015_1012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54" y="2060848"/>
            <a:ext cx="8372863" cy="395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57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247"/>
            <a:ext cx="1787516" cy="106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-3837" y="116632"/>
            <a:ext cx="745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 smtClean="0">
                <a:gradFill flip="none" rotWithShape="1">
                  <a:gsLst>
                    <a:gs pos="0">
                      <a:srgbClr val="00B0F0"/>
                    </a:gs>
                    <a:gs pos="4000">
                      <a:srgbClr val="00B0F0"/>
                    </a:gs>
                    <a:gs pos="21000">
                      <a:srgbClr val="00B0F0"/>
                    </a:gs>
                    <a:gs pos="0">
                      <a:srgbClr val="0819FB"/>
                    </a:gs>
                    <a:gs pos="97000">
                      <a:srgbClr val="00863D"/>
                    </a:gs>
                    <a:gs pos="74000">
                      <a:srgbClr val="1A8D48"/>
                    </a:gs>
                    <a:gs pos="42000">
                      <a:srgbClr val="FFC000"/>
                    </a:gs>
                    <a:gs pos="29000">
                      <a:srgbClr val="EE3F17"/>
                    </a:gs>
                    <a:gs pos="51000">
                      <a:srgbClr val="E81766"/>
                    </a:gs>
                    <a:gs pos="64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C</a:t>
            </a:r>
            <a:r>
              <a:rPr lang="fr-FR" sz="4400" dirty="0" smtClean="0">
                <a:gradFill flip="none" rotWithShape="1">
                  <a:gsLst>
                    <a:gs pos="0">
                      <a:srgbClr val="00B0F0"/>
                    </a:gs>
                    <a:gs pos="4000">
                      <a:srgbClr val="00B0F0"/>
                    </a:gs>
                    <a:gs pos="21000">
                      <a:srgbClr val="00B0F0"/>
                    </a:gs>
                    <a:gs pos="0">
                      <a:srgbClr val="0819FB"/>
                    </a:gs>
                    <a:gs pos="97000">
                      <a:srgbClr val="00863D"/>
                    </a:gs>
                    <a:gs pos="74000">
                      <a:srgbClr val="1A8D48"/>
                    </a:gs>
                    <a:gs pos="42000">
                      <a:srgbClr val="FFC000"/>
                    </a:gs>
                    <a:gs pos="29000">
                      <a:srgbClr val="EE3F17"/>
                    </a:gs>
                    <a:gs pos="51000">
                      <a:srgbClr val="E81766"/>
                    </a:gs>
                    <a:gs pos="64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lub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port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enior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anté</a:t>
            </a:r>
            <a:endParaRPr lang="fr-FR" sz="4400" spc="300" dirty="0">
              <a:gradFill flip="none" rotWithShape="1">
                <a:gsLst>
                  <a:gs pos="0">
                    <a:srgbClr val="00B0F0"/>
                  </a:gs>
                  <a:gs pos="15000">
                    <a:srgbClr val="00B0F0"/>
                  </a:gs>
                  <a:gs pos="98667">
                    <a:srgbClr val="00863D"/>
                  </a:gs>
                  <a:gs pos="80000">
                    <a:srgbClr val="1A8D48"/>
                  </a:gs>
                  <a:gs pos="46000">
                    <a:srgbClr val="FFC000"/>
                  </a:gs>
                  <a:gs pos="55000">
                    <a:srgbClr val="EE3F17"/>
                  </a:gs>
                  <a:gs pos="0">
                    <a:srgbClr val="00B0F0"/>
                  </a:gs>
                  <a:gs pos="0">
                    <a:srgbClr val="0070C0"/>
                  </a:gs>
                  <a:gs pos="35000">
                    <a:srgbClr val="E81766"/>
                  </a:gs>
                  <a:gs pos="69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Mistral" panose="03090702030407020403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3837" y="620688"/>
            <a:ext cx="745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 smtClean="0">
                <a:gradFill flip="none" rotWithShape="1">
                  <a:gsLst>
                    <a:gs pos="0">
                      <a:srgbClr val="00B0F0"/>
                    </a:gs>
                    <a:gs pos="0">
                      <a:srgbClr val="0070C0"/>
                    </a:gs>
                    <a:gs pos="82000">
                      <a:srgbClr val="00B050"/>
                    </a:gs>
                    <a:gs pos="99000">
                      <a:srgbClr val="00863D"/>
                    </a:gs>
                    <a:gs pos="45000">
                      <a:srgbClr val="FFC000"/>
                    </a:gs>
                    <a:gs pos="53000">
                      <a:srgbClr val="EE3F17"/>
                    </a:gs>
                    <a:gs pos="20000">
                      <a:srgbClr val="00B0F0"/>
                    </a:gs>
                    <a:gs pos="4000">
                      <a:srgbClr val="00B0F0"/>
                    </a:gs>
                    <a:gs pos="34000">
                      <a:srgbClr val="E81766"/>
                    </a:gs>
                    <a:gs pos="66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de  C</a:t>
            </a:r>
            <a:r>
              <a:rPr lang="fr-FR" sz="4400" dirty="0" smtClean="0">
                <a:gradFill flip="none" rotWithShape="1">
                  <a:gsLst>
                    <a:gs pos="0">
                      <a:srgbClr val="00B0F0"/>
                    </a:gs>
                    <a:gs pos="0">
                      <a:srgbClr val="0070C0"/>
                    </a:gs>
                    <a:gs pos="82000">
                      <a:srgbClr val="00B050"/>
                    </a:gs>
                    <a:gs pos="99000">
                      <a:srgbClr val="00863D"/>
                    </a:gs>
                    <a:gs pos="45000">
                      <a:srgbClr val="FFC000"/>
                    </a:gs>
                    <a:gs pos="53000">
                      <a:srgbClr val="EE3F17"/>
                    </a:gs>
                    <a:gs pos="20000">
                      <a:srgbClr val="00B0F0"/>
                    </a:gs>
                    <a:gs pos="4000">
                      <a:srgbClr val="00B0F0"/>
                    </a:gs>
                    <a:gs pos="34000">
                      <a:srgbClr val="E81766"/>
                    </a:gs>
                    <a:gs pos="66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ourdimanche</a:t>
            </a:r>
            <a:endParaRPr lang="fr-FR" sz="4400" dirty="0">
              <a:gradFill flip="none" rotWithShape="1">
                <a:gsLst>
                  <a:gs pos="0">
                    <a:srgbClr val="00B0F0"/>
                  </a:gs>
                  <a:gs pos="0">
                    <a:srgbClr val="0070C0"/>
                  </a:gs>
                  <a:gs pos="82000">
                    <a:srgbClr val="00B050"/>
                  </a:gs>
                  <a:gs pos="99000">
                    <a:srgbClr val="00863D"/>
                  </a:gs>
                  <a:gs pos="45000">
                    <a:srgbClr val="FFC000"/>
                  </a:gs>
                  <a:gs pos="53000">
                    <a:srgbClr val="EE3F17"/>
                  </a:gs>
                  <a:gs pos="20000">
                    <a:srgbClr val="00B0F0"/>
                  </a:gs>
                  <a:gs pos="4000">
                    <a:srgbClr val="00B0F0"/>
                  </a:gs>
                  <a:gs pos="34000">
                    <a:srgbClr val="E81766"/>
                  </a:gs>
                  <a:gs pos="66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Mistral" panose="03090702030407020403" pitchFamily="66" charset="0"/>
            </a:endParaRPr>
          </a:p>
        </p:txBody>
      </p:sp>
      <p:pic>
        <p:nvPicPr>
          <p:cNvPr id="21" name="Picture 10" descr="http://sportseniorcourdimanche.com/wp-content/uploads/2017/05/PictoD-marche-rando.pn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1080119" cy="74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cteur droit 23"/>
          <p:cNvCxnSpPr/>
          <p:nvPr/>
        </p:nvCxnSpPr>
        <p:spPr>
          <a:xfrm>
            <a:off x="107504" y="116632"/>
            <a:ext cx="0" cy="6624736"/>
          </a:xfrm>
          <a:prstGeom prst="line">
            <a:avLst/>
          </a:prstGeom>
          <a:ln w="114300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107504" y="6741368"/>
            <a:ext cx="8928992" cy="0"/>
          </a:xfrm>
          <a:prstGeom prst="line">
            <a:avLst/>
          </a:prstGeom>
          <a:ln w="114300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9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54574" y="127998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les chemins de Frouville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940152" y="6226224"/>
            <a:ext cx="310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solidFill>
                  <a:srgbClr val="0070C0"/>
                </a:solidFill>
              </a:rPr>
              <a:t>RANDO DU 15 OCTOBRE 2019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90" y="1736744"/>
            <a:ext cx="8208912" cy="446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0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247"/>
            <a:ext cx="1787516" cy="106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-3837" y="116632"/>
            <a:ext cx="745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 smtClean="0">
                <a:gradFill flip="none" rotWithShape="1">
                  <a:gsLst>
                    <a:gs pos="0">
                      <a:srgbClr val="00B0F0"/>
                    </a:gs>
                    <a:gs pos="4000">
                      <a:srgbClr val="00B0F0"/>
                    </a:gs>
                    <a:gs pos="21000">
                      <a:srgbClr val="00B0F0"/>
                    </a:gs>
                    <a:gs pos="0">
                      <a:srgbClr val="0819FB"/>
                    </a:gs>
                    <a:gs pos="97000">
                      <a:srgbClr val="00863D"/>
                    </a:gs>
                    <a:gs pos="74000">
                      <a:srgbClr val="1A8D48"/>
                    </a:gs>
                    <a:gs pos="42000">
                      <a:srgbClr val="FFC000"/>
                    </a:gs>
                    <a:gs pos="29000">
                      <a:srgbClr val="EE3F17"/>
                    </a:gs>
                    <a:gs pos="51000">
                      <a:srgbClr val="E81766"/>
                    </a:gs>
                    <a:gs pos="64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C</a:t>
            </a:r>
            <a:r>
              <a:rPr lang="fr-FR" sz="4400" dirty="0" smtClean="0">
                <a:gradFill flip="none" rotWithShape="1">
                  <a:gsLst>
                    <a:gs pos="0">
                      <a:srgbClr val="00B0F0"/>
                    </a:gs>
                    <a:gs pos="4000">
                      <a:srgbClr val="00B0F0"/>
                    </a:gs>
                    <a:gs pos="21000">
                      <a:srgbClr val="00B0F0"/>
                    </a:gs>
                    <a:gs pos="0">
                      <a:srgbClr val="0819FB"/>
                    </a:gs>
                    <a:gs pos="97000">
                      <a:srgbClr val="00863D"/>
                    </a:gs>
                    <a:gs pos="74000">
                      <a:srgbClr val="1A8D48"/>
                    </a:gs>
                    <a:gs pos="42000">
                      <a:srgbClr val="FFC000"/>
                    </a:gs>
                    <a:gs pos="29000">
                      <a:srgbClr val="EE3F17"/>
                    </a:gs>
                    <a:gs pos="51000">
                      <a:srgbClr val="E81766"/>
                    </a:gs>
                    <a:gs pos="64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lub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port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enior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anté</a:t>
            </a:r>
            <a:endParaRPr lang="fr-FR" sz="4400" spc="300" dirty="0">
              <a:gradFill flip="none" rotWithShape="1">
                <a:gsLst>
                  <a:gs pos="0">
                    <a:srgbClr val="00B0F0"/>
                  </a:gs>
                  <a:gs pos="15000">
                    <a:srgbClr val="00B0F0"/>
                  </a:gs>
                  <a:gs pos="98667">
                    <a:srgbClr val="00863D"/>
                  </a:gs>
                  <a:gs pos="80000">
                    <a:srgbClr val="1A8D48"/>
                  </a:gs>
                  <a:gs pos="46000">
                    <a:srgbClr val="FFC000"/>
                  </a:gs>
                  <a:gs pos="55000">
                    <a:srgbClr val="EE3F17"/>
                  </a:gs>
                  <a:gs pos="0">
                    <a:srgbClr val="00B0F0"/>
                  </a:gs>
                  <a:gs pos="0">
                    <a:srgbClr val="0070C0"/>
                  </a:gs>
                  <a:gs pos="35000">
                    <a:srgbClr val="E81766"/>
                  </a:gs>
                  <a:gs pos="69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Mistral" panose="03090702030407020403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3837" y="620688"/>
            <a:ext cx="745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 smtClean="0">
                <a:gradFill flip="none" rotWithShape="1">
                  <a:gsLst>
                    <a:gs pos="0">
                      <a:srgbClr val="00B0F0"/>
                    </a:gs>
                    <a:gs pos="0">
                      <a:srgbClr val="0070C0"/>
                    </a:gs>
                    <a:gs pos="82000">
                      <a:srgbClr val="00B050"/>
                    </a:gs>
                    <a:gs pos="99000">
                      <a:srgbClr val="00863D"/>
                    </a:gs>
                    <a:gs pos="45000">
                      <a:srgbClr val="FFC000"/>
                    </a:gs>
                    <a:gs pos="53000">
                      <a:srgbClr val="EE3F17"/>
                    </a:gs>
                    <a:gs pos="20000">
                      <a:srgbClr val="00B0F0"/>
                    </a:gs>
                    <a:gs pos="4000">
                      <a:srgbClr val="00B0F0"/>
                    </a:gs>
                    <a:gs pos="34000">
                      <a:srgbClr val="E81766"/>
                    </a:gs>
                    <a:gs pos="66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de  C</a:t>
            </a:r>
            <a:r>
              <a:rPr lang="fr-FR" sz="4400" dirty="0" smtClean="0">
                <a:gradFill flip="none" rotWithShape="1">
                  <a:gsLst>
                    <a:gs pos="0">
                      <a:srgbClr val="00B0F0"/>
                    </a:gs>
                    <a:gs pos="0">
                      <a:srgbClr val="0070C0"/>
                    </a:gs>
                    <a:gs pos="82000">
                      <a:srgbClr val="00B050"/>
                    </a:gs>
                    <a:gs pos="99000">
                      <a:srgbClr val="00863D"/>
                    </a:gs>
                    <a:gs pos="45000">
                      <a:srgbClr val="FFC000"/>
                    </a:gs>
                    <a:gs pos="53000">
                      <a:srgbClr val="EE3F17"/>
                    </a:gs>
                    <a:gs pos="20000">
                      <a:srgbClr val="00B0F0"/>
                    </a:gs>
                    <a:gs pos="4000">
                      <a:srgbClr val="00B0F0"/>
                    </a:gs>
                    <a:gs pos="34000">
                      <a:srgbClr val="E81766"/>
                    </a:gs>
                    <a:gs pos="66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ourdimanche</a:t>
            </a:r>
            <a:endParaRPr lang="fr-FR" sz="4400" dirty="0">
              <a:gradFill flip="none" rotWithShape="1">
                <a:gsLst>
                  <a:gs pos="0">
                    <a:srgbClr val="00B0F0"/>
                  </a:gs>
                  <a:gs pos="0">
                    <a:srgbClr val="0070C0"/>
                  </a:gs>
                  <a:gs pos="82000">
                    <a:srgbClr val="00B050"/>
                  </a:gs>
                  <a:gs pos="99000">
                    <a:srgbClr val="00863D"/>
                  </a:gs>
                  <a:gs pos="45000">
                    <a:srgbClr val="FFC000"/>
                  </a:gs>
                  <a:gs pos="53000">
                    <a:srgbClr val="EE3F17"/>
                  </a:gs>
                  <a:gs pos="20000">
                    <a:srgbClr val="00B0F0"/>
                  </a:gs>
                  <a:gs pos="4000">
                    <a:srgbClr val="00B0F0"/>
                  </a:gs>
                  <a:gs pos="34000">
                    <a:srgbClr val="E81766"/>
                  </a:gs>
                  <a:gs pos="66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Mistral" panose="03090702030407020403" pitchFamily="66" charset="0"/>
            </a:endParaRPr>
          </a:p>
        </p:txBody>
      </p:sp>
      <p:pic>
        <p:nvPicPr>
          <p:cNvPr id="21" name="Picture 10" descr="http://sportseniorcourdimanche.com/wp-content/uploads/2017/05/PictoD-marche-rando.pn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1080119" cy="74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cteur droit 23"/>
          <p:cNvCxnSpPr/>
          <p:nvPr/>
        </p:nvCxnSpPr>
        <p:spPr>
          <a:xfrm>
            <a:off x="107504" y="116632"/>
            <a:ext cx="0" cy="6624736"/>
          </a:xfrm>
          <a:prstGeom prst="line">
            <a:avLst/>
          </a:prstGeom>
          <a:ln w="114300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107504" y="6741368"/>
            <a:ext cx="8928992" cy="0"/>
          </a:xfrm>
          <a:prstGeom prst="line">
            <a:avLst/>
          </a:prstGeom>
          <a:ln w="114300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9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54574" y="127998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les chemins de Frouville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940152" y="6226224"/>
            <a:ext cx="310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solidFill>
                  <a:srgbClr val="0070C0"/>
                </a:solidFill>
              </a:rPr>
              <a:t>RANDO DU 15 OCTOBRE 2019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18" y="1741650"/>
            <a:ext cx="8135600" cy="442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20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247"/>
            <a:ext cx="1787516" cy="106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-3837" y="116632"/>
            <a:ext cx="745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 smtClean="0">
                <a:gradFill flip="none" rotWithShape="1">
                  <a:gsLst>
                    <a:gs pos="0">
                      <a:srgbClr val="00B0F0"/>
                    </a:gs>
                    <a:gs pos="4000">
                      <a:srgbClr val="00B0F0"/>
                    </a:gs>
                    <a:gs pos="21000">
                      <a:srgbClr val="00B0F0"/>
                    </a:gs>
                    <a:gs pos="0">
                      <a:srgbClr val="0819FB"/>
                    </a:gs>
                    <a:gs pos="97000">
                      <a:srgbClr val="00863D"/>
                    </a:gs>
                    <a:gs pos="74000">
                      <a:srgbClr val="1A8D48"/>
                    </a:gs>
                    <a:gs pos="42000">
                      <a:srgbClr val="FFC000"/>
                    </a:gs>
                    <a:gs pos="29000">
                      <a:srgbClr val="EE3F17"/>
                    </a:gs>
                    <a:gs pos="51000">
                      <a:srgbClr val="E81766"/>
                    </a:gs>
                    <a:gs pos="64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C</a:t>
            </a:r>
            <a:r>
              <a:rPr lang="fr-FR" sz="4400" dirty="0" smtClean="0">
                <a:gradFill flip="none" rotWithShape="1">
                  <a:gsLst>
                    <a:gs pos="0">
                      <a:srgbClr val="00B0F0"/>
                    </a:gs>
                    <a:gs pos="4000">
                      <a:srgbClr val="00B0F0"/>
                    </a:gs>
                    <a:gs pos="21000">
                      <a:srgbClr val="00B0F0"/>
                    </a:gs>
                    <a:gs pos="0">
                      <a:srgbClr val="0819FB"/>
                    </a:gs>
                    <a:gs pos="97000">
                      <a:srgbClr val="00863D"/>
                    </a:gs>
                    <a:gs pos="74000">
                      <a:srgbClr val="1A8D48"/>
                    </a:gs>
                    <a:gs pos="42000">
                      <a:srgbClr val="FFC000"/>
                    </a:gs>
                    <a:gs pos="29000">
                      <a:srgbClr val="EE3F17"/>
                    </a:gs>
                    <a:gs pos="51000">
                      <a:srgbClr val="E81766"/>
                    </a:gs>
                    <a:gs pos="64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lub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port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enior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anté</a:t>
            </a:r>
            <a:endParaRPr lang="fr-FR" sz="4400" spc="300" dirty="0">
              <a:gradFill flip="none" rotWithShape="1">
                <a:gsLst>
                  <a:gs pos="0">
                    <a:srgbClr val="00B0F0"/>
                  </a:gs>
                  <a:gs pos="15000">
                    <a:srgbClr val="00B0F0"/>
                  </a:gs>
                  <a:gs pos="98667">
                    <a:srgbClr val="00863D"/>
                  </a:gs>
                  <a:gs pos="80000">
                    <a:srgbClr val="1A8D48"/>
                  </a:gs>
                  <a:gs pos="46000">
                    <a:srgbClr val="FFC000"/>
                  </a:gs>
                  <a:gs pos="55000">
                    <a:srgbClr val="EE3F17"/>
                  </a:gs>
                  <a:gs pos="0">
                    <a:srgbClr val="00B0F0"/>
                  </a:gs>
                  <a:gs pos="0">
                    <a:srgbClr val="0070C0"/>
                  </a:gs>
                  <a:gs pos="35000">
                    <a:srgbClr val="E81766"/>
                  </a:gs>
                  <a:gs pos="69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Mistral" panose="03090702030407020403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3837" y="620688"/>
            <a:ext cx="745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 smtClean="0">
                <a:gradFill flip="none" rotWithShape="1">
                  <a:gsLst>
                    <a:gs pos="0">
                      <a:srgbClr val="00B0F0"/>
                    </a:gs>
                    <a:gs pos="0">
                      <a:srgbClr val="0070C0"/>
                    </a:gs>
                    <a:gs pos="82000">
                      <a:srgbClr val="00B050"/>
                    </a:gs>
                    <a:gs pos="99000">
                      <a:srgbClr val="00863D"/>
                    </a:gs>
                    <a:gs pos="45000">
                      <a:srgbClr val="FFC000"/>
                    </a:gs>
                    <a:gs pos="53000">
                      <a:srgbClr val="EE3F17"/>
                    </a:gs>
                    <a:gs pos="20000">
                      <a:srgbClr val="00B0F0"/>
                    </a:gs>
                    <a:gs pos="4000">
                      <a:srgbClr val="00B0F0"/>
                    </a:gs>
                    <a:gs pos="34000">
                      <a:srgbClr val="E81766"/>
                    </a:gs>
                    <a:gs pos="66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de  C</a:t>
            </a:r>
            <a:r>
              <a:rPr lang="fr-FR" sz="4400" dirty="0" smtClean="0">
                <a:gradFill flip="none" rotWithShape="1">
                  <a:gsLst>
                    <a:gs pos="0">
                      <a:srgbClr val="00B0F0"/>
                    </a:gs>
                    <a:gs pos="0">
                      <a:srgbClr val="0070C0"/>
                    </a:gs>
                    <a:gs pos="82000">
                      <a:srgbClr val="00B050"/>
                    </a:gs>
                    <a:gs pos="99000">
                      <a:srgbClr val="00863D"/>
                    </a:gs>
                    <a:gs pos="45000">
                      <a:srgbClr val="FFC000"/>
                    </a:gs>
                    <a:gs pos="53000">
                      <a:srgbClr val="EE3F17"/>
                    </a:gs>
                    <a:gs pos="20000">
                      <a:srgbClr val="00B0F0"/>
                    </a:gs>
                    <a:gs pos="4000">
                      <a:srgbClr val="00B0F0"/>
                    </a:gs>
                    <a:gs pos="34000">
                      <a:srgbClr val="E81766"/>
                    </a:gs>
                    <a:gs pos="66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ourdimanche</a:t>
            </a:r>
            <a:endParaRPr lang="fr-FR" sz="4400" dirty="0">
              <a:gradFill flip="none" rotWithShape="1">
                <a:gsLst>
                  <a:gs pos="0">
                    <a:srgbClr val="00B0F0"/>
                  </a:gs>
                  <a:gs pos="0">
                    <a:srgbClr val="0070C0"/>
                  </a:gs>
                  <a:gs pos="82000">
                    <a:srgbClr val="00B050"/>
                  </a:gs>
                  <a:gs pos="99000">
                    <a:srgbClr val="00863D"/>
                  </a:gs>
                  <a:gs pos="45000">
                    <a:srgbClr val="FFC000"/>
                  </a:gs>
                  <a:gs pos="53000">
                    <a:srgbClr val="EE3F17"/>
                  </a:gs>
                  <a:gs pos="20000">
                    <a:srgbClr val="00B0F0"/>
                  </a:gs>
                  <a:gs pos="4000">
                    <a:srgbClr val="00B0F0"/>
                  </a:gs>
                  <a:gs pos="34000">
                    <a:srgbClr val="E81766"/>
                  </a:gs>
                  <a:gs pos="66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Mistral" panose="03090702030407020403" pitchFamily="66" charset="0"/>
            </a:endParaRPr>
          </a:p>
        </p:txBody>
      </p:sp>
      <p:pic>
        <p:nvPicPr>
          <p:cNvPr id="21" name="Picture 10" descr="http://sportseniorcourdimanche.com/wp-content/uploads/2017/05/PictoD-marche-rando.pn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1080119" cy="74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cteur droit 23"/>
          <p:cNvCxnSpPr/>
          <p:nvPr/>
        </p:nvCxnSpPr>
        <p:spPr>
          <a:xfrm>
            <a:off x="107504" y="116632"/>
            <a:ext cx="0" cy="6624736"/>
          </a:xfrm>
          <a:prstGeom prst="line">
            <a:avLst/>
          </a:prstGeom>
          <a:ln w="114300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107504" y="6741368"/>
            <a:ext cx="8928992" cy="0"/>
          </a:xfrm>
          <a:prstGeom prst="line">
            <a:avLst/>
          </a:prstGeom>
          <a:ln w="114300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9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54574" y="127998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les chemins de Frouville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940152" y="6226224"/>
            <a:ext cx="310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solidFill>
                  <a:srgbClr val="0070C0"/>
                </a:solidFill>
              </a:rPr>
              <a:t>RANDO DU 15 OCTOBRE 2019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D:\Dossiers Photos\Album_photo_club_CSSS\Activité Rando\Rando saison 2019-2020\20191015 Rando Frouville\20191015_1014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94" y="1741650"/>
            <a:ext cx="8136904" cy="442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8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247"/>
            <a:ext cx="1787516" cy="106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-3837" y="116632"/>
            <a:ext cx="745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 smtClean="0">
                <a:gradFill flip="none" rotWithShape="1">
                  <a:gsLst>
                    <a:gs pos="0">
                      <a:srgbClr val="00B0F0"/>
                    </a:gs>
                    <a:gs pos="4000">
                      <a:srgbClr val="00B0F0"/>
                    </a:gs>
                    <a:gs pos="21000">
                      <a:srgbClr val="00B0F0"/>
                    </a:gs>
                    <a:gs pos="0">
                      <a:srgbClr val="0819FB"/>
                    </a:gs>
                    <a:gs pos="97000">
                      <a:srgbClr val="00863D"/>
                    </a:gs>
                    <a:gs pos="74000">
                      <a:srgbClr val="1A8D48"/>
                    </a:gs>
                    <a:gs pos="42000">
                      <a:srgbClr val="FFC000"/>
                    </a:gs>
                    <a:gs pos="29000">
                      <a:srgbClr val="EE3F17"/>
                    </a:gs>
                    <a:gs pos="51000">
                      <a:srgbClr val="E81766"/>
                    </a:gs>
                    <a:gs pos="64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C</a:t>
            </a:r>
            <a:r>
              <a:rPr lang="fr-FR" sz="4400" dirty="0" smtClean="0">
                <a:gradFill flip="none" rotWithShape="1">
                  <a:gsLst>
                    <a:gs pos="0">
                      <a:srgbClr val="00B0F0"/>
                    </a:gs>
                    <a:gs pos="4000">
                      <a:srgbClr val="00B0F0"/>
                    </a:gs>
                    <a:gs pos="21000">
                      <a:srgbClr val="00B0F0"/>
                    </a:gs>
                    <a:gs pos="0">
                      <a:srgbClr val="0819FB"/>
                    </a:gs>
                    <a:gs pos="97000">
                      <a:srgbClr val="00863D"/>
                    </a:gs>
                    <a:gs pos="74000">
                      <a:srgbClr val="1A8D48"/>
                    </a:gs>
                    <a:gs pos="42000">
                      <a:srgbClr val="FFC000"/>
                    </a:gs>
                    <a:gs pos="29000">
                      <a:srgbClr val="EE3F17"/>
                    </a:gs>
                    <a:gs pos="51000">
                      <a:srgbClr val="E81766"/>
                    </a:gs>
                    <a:gs pos="64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lub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port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enior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anté</a:t>
            </a:r>
            <a:endParaRPr lang="fr-FR" sz="4400" spc="300" dirty="0">
              <a:gradFill flip="none" rotWithShape="1">
                <a:gsLst>
                  <a:gs pos="0">
                    <a:srgbClr val="00B0F0"/>
                  </a:gs>
                  <a:gs pos="15000">
                    <a:srgbClr val="00B0F0"/>
                  </a:gs>
                  <a:gs pos="98667">
                    <a:srgbClr val="00863D"/>
                  </a:gs>
                  <a:gs pos="80000">
                    <a:srgbClr val="1A8D48"/>
                  </a:gs>
                  <a:gs pos="46000">
                    <a:srgbClr val="FFC000"/>
                  </a:gs>
                  <a:gs pos="55000">
                    <a:srgbClr val="EE3F17"/>
                  </a:gs>
                  <a:gs pos="0">
                    <a:srgbClr val="00B0F0"/>
                  </a:gs>
                  <a:gs pos="0">
                    <a:srgbClr val="0070C0"/>
                  </a:gs>
                  <a:gs pos="35000">
                    <a:srgbClr val="E81766"/>
                  </a:gs>
                  <a:gs pos="69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Mistral" panose="03090702030407020403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3837" y="620688"/>
            <a:ext cx="745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 smtClean="0">
                <a:gradFill flip="none" rotWithShape="1">
                  <a:gsLst>
                    <a:gs pos="0">
                      <a:srgbClr val="00B0F0"/>
                    </a:gs>
                    <a:gs pos="0">
                      <a:srgbClr val="0070C0"/>
                    </a:gs>
                    <a:gs pos="82000">
                      <a:srgbClr val="00B050"/>
                    </a:gs>
                    <a:gs pos="99000">
                      <a:srgbClr val="00863D"/>
                    </a:gs>
                    <a:gs pos="45000">
                      <a:srgbClr val="FFC000"/>
                    </a:gs>
                    <a:gs pos="53000">
                      <a:srgbClr val="EE3F17"/>
                    </a:gs>
                    <a:gs pos="20000">
                      <a:srgbClr val="00B0F0"/>
                    </a:gs>
                    <a:gs pos="4000">
                      <a:srgbClr val="00B0F0"/>
                    </a:gs>
                    <a:gs pos="34000">
                      <a:srgbClr val="E81766"/>
                    </a:gs>
                    <a:gs pos="66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de  C</a:t>
            </a:r>
            <a:r>
              <a:rPr lang="fr-FR" sz="4400" dirty="0" smtClean="0">
                <a:gradFill flip="none" rotWithShape="1">
                  <a:gsLst>
                    <a:gs pos="0">
                      <a:srgbClr val="00B0F0"/>
                    </a:gs>
                    <a:gs pos="0">
                      <a:srgbClr val="0070C0"/>
                    </a:gs>
                    <a:gs pos="82000">
                      <a:srgbClr val="00B050"/>
                    </a:gs>
                    <a:gs pos="99000">
                      <a:srgbClr val="00863D"/>
                    </a:gs>
                    <a:gs pos="45000">
                      <a:srgbClr val="FFC000"/>
                    </a:gs>
                    <a:gs pos="53000">
                      <a:srgbClr val="EE3F17"/>
                    </a:gs>
                    <a:gs pos="20000">
                      <a:srgbClr val="00B0F0"/>
                    </a:gs>
                    <a:gs pos="4000">
                      <a:srgbClr val="00B0F0"/>
                    </a:gs>
                    <a:gs pos="34000">
                      <a:srgbClr val="E81766"/>
                    </a:gs>
                    <a:gs pos="66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ourdimanche</a:t>
            </a:r>
            <a:endParaRPr lang="fr-FR" sz="4400" dirty="0">
              <a:gradFill flip="none" rotWithShape="1">
                <a:gsLst>
                  <a:gs pos="0">
                    <a:srgbClr val="00B0F0"/>
                  </a:gs>
                  <a:gs pos="0">
                    <a:srgbClr val="0070C0"/>
                  </a:gs>
                  <a:gs pos="82000">
                    <a:srgbClr val="00B050"/>
                  </a:gs>
                  <a:gs pos="99000">
                    <a:srgbClr val="00863D"/>
                  </a:gs>
                  <a:gs pos="45000">
                    <a:srgbClr val="FFC000"/>
                  </a:gs>
                  <a:gs pos="53000">
                    <a:srgbClr val="EE3F17"/>
                  </a:gs>
                  <a:gs pos="20000">
                    <a:srgbClr val="00B0F0"/>
                  </a:gs>
                  <a:gs pos="4000">
                    <a:srgbClr val="00B0F0"/>
                  </a:gs>
                  <a:gs pos="34000">
                    <a:srgbClr val="E81766"/>
                  </a:gs>
                  <a:gs pos="66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Mistral" panose="03090702030407020403" pitchFamily="66" charset="0"/>
            </a:endParaRPr>
          </a:p>
        </p:txBody>
      </p:sp>
      <p:pic>
        <p:nvPicPr>
          <p:cNvPr id="21" name="Picture 10" descr="http://sportseniorcourdimanche.com/wp-content/uploads/2017/05/PictoD-marche-rando.pn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1080119" cy="74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cteur droit 23"/>
          <p:cNvCxnSpPr/>
          <p:nvPr/>
        </p:nvCxnSpPr>
        <p:spPr>
          <a:xfrm>
            <a:off x="107504" y="116632"/>
            <a:ext cx="0" cy="6624736"/>
          </a:xfrm>
          <a:prstGeom prst="line">
            <a:avLst/>
          </a:prstGeom>
          <a:ln w="114300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107504" y="6741368"/>
            <a:ext cx="8928992" cy="0"/>
          </a:xfrm>
          <a:prstGeom prst="line">
            <a:avLst/>
          </a:prstGeom>
          <a:ln w="114300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9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54574" y="1240674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les chemins de Frouville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940152" y="6226224"/>
            <a:ext cx="310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solidFill>
                  <a:srgbClr val="0070C0"/>
                </a:solidFill>
              </a:rPr>
              <a:t>RANDO DU 15 OCTOBRE 2019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D:\Dossiers Photos\Album_photo_club_CSSS\Activité Rando\Rando saison 2019-2020\20191015 Rando Frouville\20191015_1014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64" y="1702540"/>
            <a:ext cx="8319564" cy="452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22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247"/>
            <a:ext cx="1787516" cy="106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-3837" y="116632"/>
            <a:ext cx="745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 smtClean="0">
                <a:gradFill flip="none" rotWithShape="1">
                  <a:gsLst>
                    <a:gs pos="0">
                      <a:srgbClr val="00B0F0"/>
                    </a:gs>
                    <a:gs pos="4000">
                      <a:srgbClr val="00B0F0"/>
                    </a:gs>
                    <a:gs pos="21000">
                      <a:srgbClr val="00B0F0"/>
                    </a:gs>
                    <a:gs pos="0">
                      <a:srgbClr val="0819FB"/>
                    </a:gs>
                    <a:gs pos="97000">
                      <a:srgbClr val="00863D"/>
                    </a:gs>
                    <a:gs pos="74000">
                      <a:srgbClr val="1A8D48"/>
                    </a:gs>
                    <a:gs pos="42000">
                      <a:srgbClr val="FFC000"/>
                    </a:gs>
                    <a:gs pos="29000">
                      <a:srgbClr val="EE3F17"/>
                    </a:gs>
                    <a:gs pos="51000">
                      <a:srgbClr val="E81766"/>
                    </a:gs>
                    <a:gs pos="64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C</a:t>
            </a:r>
            <a:r>
              <a:rPr lang="fr-FR" sz="4400" dirty="0" smtClean="0">
                <a:gradFill flip="none" rotWithShape="1">
                  <a:gsLst>
                    <a:gs pos="0">
                      <a:srgbClr val="00B0F0"/>
                    </a:gs>
                    <a:gs pos="4000">
                      <a:srgbClr val="00B0F0"/>
                    </a:gs>
                    <a:gs pos="21000">
                      <a:srgbClr val="00B0F0"/>
                    </a:gs>
                    <a:gs pos="0">
                      <a:srgbClr val="0819FB"/>
                    </a:gs>
                    <a:gs pos="97000">
                      <a:srgbClr val="00863D"/>
                    </a:gs>
                    <a:gs pos="74000">
                      <a:srgbClr val="1A8D48"/>
                    </a:gs>
                    <a:gs pos="42000">
                      <a:srgbClr val="FFC000"/>
                    </a:gs>
                    <a:gs pos="29000">
                      <a:srgbClr val="EE3F17"/>
                    </a:gs>
                    <a:gs pos="51000">
                      <a:srgbClr val="E81766"/>
                    </a:gs>
                    <a:gs pos="64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lub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port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enior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anté</a:t>
            </a:r>
            <a:endParaRPr lang="fr-FR" sz="4400" spc="300" dirty="0">
              <a:gradFill flip="none" rotWithShape="1">
                <a:gsLst>
                  <a:gs pos="0">
                    <a:srgbClr val="00B0F0"/>
                  </a:gs>
                  <a:gs pos="15000">
                    <a:srgbClr val="00B0F0"/>
                  </a:gs>
                  <a:gs pos="98667">
                    <a:srgbClr val="00863D"/>
                  </a:gs>
                  <a:gs pos="80000">
                    <a:srgbClr val="1A8D48"/>
                  </a:gs>
                  <a:gs pos="46000">
                    <a:srgbClr val="FFC000"/>
                  </a:gs>
                  <a:gs pos="55000">
                    <a:srgbClr val="EE3F17"/>
                  </a:gs>
                  <a:gs pos="0">
                    <a:srgbClr val="00B0F0"/>
                  </a:gs>
                  <a:gs pos="0">
                    <a:srgbClr val="0070C0"/>
                  </a:gs>
                  <a:gs pos="35000">
                    <a:srgbClr val="E81766"/>
                  </a:gs>
                  <a:gs pos="69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Mistral" panose="03090702030407020403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3837" y="620688"/>
            <a:ext cx="745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 smtClean="0">
                <a:gradFill flip="none" rotWithShape="1">
                  <a:gsLst>
                    <a:gs pos="0">
                      <a:srgbClr val="00B0F0"/>
                    </a:gs>
                    <a:gs pos="0">
                      <a:srgbClr val="0070C0"/>
                    </a:gs>
                    <a:gs pos="82000">
                      <a:srgbClr val="00B050"/>
                    </a:gs>
                    <a:gs pos="99000">
                      <a:srgbClr val="00863D"/>
                    </a:gs>
                    <a:gs pos="45000">
                      <a:srgbClr val="FFC000"/>
                    </a:gs>
                    <a:gs pos="53000">
                      <a:srgbClr val="EE3F17"/>
                    </a:gs>
                    <a:gs pos="20000">
                      <a:srgbClr val="00B0F0"/>
                    </a:gs>
                    <a:gs pos="4000">
                      <a:srgbClr val="00B0F0"/>
                    </a:gs>
                    <a:gs pos="34000">
                      <a:srgbClr val="E81766"/>
                    </a:gs>
                    <a:gs pos="66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de  C</a:t>
            </a:r>
            <a:r>
              <a:rPr lang="fr-FR" sz="4400" dirty="0" smtClean="0">
                <a:gradFill flip="none" rotWithShape="1">
                  <a:gsLst>
                    <a:gs pos="0">
                      <a:srgbClr val="00B0F0"/>
                    </a:gs>
                    <a:gs pos="0">
                      <a:srgbClr val="0070C0"/>
                    </a:gs>
                    <a:gs pos="82000">
                      <a:srgbClr val="00B050"/>
                    </a:gs>
                    <a:gs pos="99000">
                      <a:srgbClr val="00863D"/>
                    </a:gs>
                    <a:gs pos="45000">
                      <a:srgbClr val="FFC000"/>
                    </a:gs>
                    <a:gs pos="53000">
                      <a:srgbClr val="EE3F17"/>
                    </a:gs>
                    <a:gs pos="20000">
                      <a:srgbClr val="00B0F0"/>
                    </a:gs>
                    <a:gs pos="4000">
                      <a:srgbClr val="00B0F0"/>
                    </a:gs>
                    <a:gs pos="34000">
                      <a:srgbClr val="E81766"/>
                    </a:gs>
                    <a:gs pos="66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ourdimanche</a:t>
            </a:r>
            <a:endParaRPr lang="fr-FR" sz="4400" dirty="0">
              <a:gradFill flip="none" rotWithShape="1">
                <a:gsLst>
                  <a:gs pos="0">
                    <a:srgbClr val="00B0F0"/>
                  </a:gs>
                  <a:gs pos="0">
                    <a:srgbClr val="0070C0"/>
                  </a:gs>
                  <a:gs pos="82000">
                    <a:srgbClr val="00B050"/>
                  </a:gs>
                  <a:gs pos="99000">
                    <a:srgbClr val="00863D"/>
                  </a:gs>
                  <a:gs pos="45000">
                    <a:srgbClr val="FFC000"/>
                  </a:gs>
                  <a:gs pos="53000">
                    <a:srgbClr val="EE3F17"/>
                  </a:gs>
                  <a:gs pos="20000">
                    <a:srgbClr val="00B0F0"/>
                  </a:gs>
                  <a:gs pos="4000">
                    <a:srgbClr val="00B0F0"/>
                  </a:gs>
                  <a:gs pos="34000">
                    <a:srgbClr val="E81766"/>
                  </a:gs>
                  <a:gs pos="66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Mistral" panose="03090702030407020403" pitchFamily="66" charset="0"/>
            </a:endParaRPr>
          </a:p>
        </p:txBody>
      </p:sp>
      <p:pic>
        <p:nvPicPr>
          <p:cNvPr id="21" name="Picture 10" descr="http://sportseniorcourdimanche.com/wp-content/uploads/2017/05/PictoD-marche-rando.pn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1080119" cy="74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cteur droit 23"/>
          <p:cNvCxnSpPr/>
          <p:nvPr/>
        </p:nvCxnSpPr>
        <p:spPr>
          <a:xfrm>
            <a:off x="107504" y="116632"/>
            <a:ext cx="0" cy="6624736"/>
          </a:xfrm>
          <a:prstGeom prst="line">
            <a:avLst/>
          </a:prstGeom>
          <a:ln w="114300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107504" y="6741368"/>
            <a:ext cx="8928992" cy="0"/>
          </a:xfrm>
          <a:prstGeom prst="line">
            <a:avLst/>
          </a:prstGeom>
          <a:ln w="114300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9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54574" y="1240674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les chemins de Frouville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940152" y="6226224"/>
            <a:ext cx="310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solidFill>
                  <a:srgbClr val="0070C0"/>
                </a:solidFill>
              </a:rPr>
              <a:t>RANDO DU 15 OCTOBRE 2019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8194" name="Picture 2" descr="D:\Dossiers Photos\Album_photo_club_CSSS\Activité Rando\Rando saison 2019-2020\20191015 Rando Frouville\20190930_103638(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5835414" cy="43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39552" y="5842920"/>
            <a:ext cx="4758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Chapelle du château de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Saint Cyran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à Frouville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588224" y="4365592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solidFill>
                  <a:srgbClr val="0070C0"/>
                </a:solidFill>
              </a:rPr>
              <a:t>La chapelle date de </a:t>
            </a:r>
            <a:r>
              <a:rPr lang="fr-FR" dirty="0" smtClean="0">
                <a:solidFill>
                  <a:srgbClr val="0070C0"/>
                </a:solidFill>
              </a:rPr>
              <a:t>1672. </a:t>
            </a:r>
            <a:r>
              <a:rPr lang="fr-FR" dirty="0">
                <a:solidFill>
                  <a:srgbClr val="0070C0"/>
                </a:solidFill>
              </a:rPr>
              <a:t>Elle fut restaurée en 1845 et 1912. Elle servait de chapelle funéraire et de lieu de pèlerinage</a:t>
            </a:r>
          </a:p>
        </p:txBody>
      </p:sp>
    </p:spTree>
    <p:extLst>
      <p:ext uri="{BB962C8B-B14F-4D97-AF65-F5344CB8AC3E}">
        <p14:creationId xmlns:p14="http://schemas.microsoft.com/office/powerpoint/2010/main" val="132025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247"/>
            <a:ext cx="1787516" cy="106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-3837" y="116632"/>
            <a:ext cx="745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 smtClean="0">
                <a:gradFill flip="none" rotWithShape="1">
                  <a:gsLst>
                    <a:gs pos="0">
                      <a:srgbClr val="00B0F0"/>
                    </a:gs>
                    <a:gs pos="4000">
                      <a:srgbClr val="00B0F0"/>
                    </a:gs>
                    <a:gs pos="21000">
                      <a:srgbClr val="00B0F0"/>
                    </a:gs>
                    <a:gs pos="0">
                      <a:srgbClr val="0819FB"/>
                    </a:gs>
                    <a:gs pos="97000">
                      <a:srgbClr val="00863D"/>
                    </a:gs>
                    <a:gs pos="74000">
                      <a:srgbClr val="1A8D48"/>
                    </a:gs>
                    <a:gs pos="42000">
                      <a:srgbClr val="FFC000"/>
                    </a:gs>
                    <a:gs pos="29000">
                      <a:srgbClr val="EE3F17"/>
                    </a:gs>
                    <a:gs pos="51000">
                      <a:srgbClr val="E81766"/>
                    </a:gs>
                    <a:gs pos="64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C</a:t>
            </a:r>
            <a:r>
              <a:rPr lang="fr-FR" sz="4400" dirty="0" smtClean="0">
                <a:gradFill flip="none" rotWithShape="1">
                  <a:gsLst>
                    <a:gs pos="0">
                      <a:srgbClr val="00B0F0"/>
                    </a:gs>
                    <a:gs pos="4000">
                      <a:srgbClr val="00B0F0"/>
                    </a:gs>
                    <a:gs pos="21000">
                      <a:srgbClr val="00B0F0"/>
                    </a:gs>
                    <a:gs pos="0">
                      <a:srgbClr val="0819FB"/>
                    </a:gs>
                    <a:gs pos="97000">
                      <a:srgbClr val="00863D"/>
                    </a:gs>
                    <a:gs pos="74000">
                      <a:srgbClr val="1A8D48"/>
                    </a:gs>
                    <a:gs pos="42000">
                      <a:srgbClr val="FFC000"/>
                    </a:gs>
                    <a:gs pos="29000">
                      <a:srgbClr val="EE3F17"/>
                    </a:gs>
                    <a:gs pos="51000">
                      <a:srgbClr val="E81766"/>
                    </a:gs>
                    <a:gs pos="64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lub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port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enior </a:t>
            </a:r>
            <a:r>
              <a:rPr lang="fr-FR" sz="4400" b="1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S</a:t>
            </a:r>
            <a:r>
              <a:rPr lang="fr-FR" sz="4400" spc="300" dirty="0" smtClean="0">
                <a:gradFill flip="none" rotWithShape="1">
                  <a:gsLst>
                    <a:gs pos="0">
                      <a:srgbClr val="00B0F0"/>
                    </a:gs>
                    <a:gs pos="15000">
                      <a:srgbClr val="00B0F0"/>
                    </a:gs>
                    <a:gs pos="98667">
                      <a:srgbClr val="00863D"/>
                    </a:gs>
                    <a:gs pos="80000">
                      <a:srgbClr val="1A8D48"/>
                    </a:gs>
                    <a:gs pos="46000">
                      <a:srgbClr val="FFC000"/>
                    </a:gs>
                    <a:gs pos="55000">
                      <a:srgbClr val="EE3F17"/>
                    </a:gs>
                    <a:gs pos="0">
                      <a:srgbClr val="00B0F0"/>
                    </a:gs>
                    <a:gs pos="0">
                      <a:srgbClr val="0070C0"/>
                    </a:gs>
                    <a:gs pos="35000">
                      <a:srgbClr val="E81766"/>
                    </a:gs>
                    <a:gs pos="69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anté</a:t>
            </a:r>
            <a:endParaRPr lang="fr-FR" sz="4400" spc="300" dirty="0">
              <a:gradFill flip="none" rotWithShape="1">
                <a:gsLst>
                  <a:gs pos="0">
                    <a:srgbClr val="00B0F0"/>
                  </a:gs>
                  <a:gs pos="15000">
                    <a:srgbClr val="00B0F0"/>
                  </a:gs>
                  <a:gs pos="98667">
                    <a:srgbClr val="00863D"/>
                  </a:gs>
                  <a:gs pos="80000">
                    <a:srgbClr val="1A8D48"/>
                  </a:gs>
                  <a:gs pos="46000">
                    <a:srgbClr val="FFC000"/>
                  </a:gs>
                  <a:gs pos="55000">
                    <a:srgbClr val="EE3F17"/>
                  </a:gs>
                  <a:gs pos="0">
                    <a:srgbClr val="00B0F0"/>
                  </a:gs>
                  <a:gs pos="0">
                    <a:srgbClr val="0070C0"/>
                  </a:gs>
                  <a:gs pos="35000">
                    <a:srgbClr val="E81766"/>
                  </a:gs>
                  <a:gs pos="69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Mistral" panose="03090702030407020403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3837" y="620688"/>
            <a:ext cx="745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 smtClean="0">
                <a:gradFill flip="none" rotWithShape="1">
                  <a:gsLst>
                    <a:gs pos="0">
                      <a:srgbClr val="00B0F0"/>
                    </a:gs>
                    <a:gs pos="0">
                      <a:srgbClr val="0070C0"/>
                    </a:gs>
                    <a:gs pos="82000">
                      <a:srgbClr val="00B050"/>
                    </a:gs>
                    <a:gs pos="99000">
                      <a:srgbClr val="00863D"/>
                    </a:gs>
                    <a:gs pos="45000">
                      <a:srgbClr val="FFC000"/>
                    </a:gs>
                    <a:gs pos="53000">
                      <a:srgbClr val="EE3F17"/>
                    </a:gs>
                    <a:gs pos="20000">
                      <a:srgbClr val="00B0F0"/>
                    </a:gs>
                    <a:gs pos="4000">
                      <a:srgbClr val="00B0F0"/>
                    </a:gs>
                    <a:gs pos="34000">
                      <a:srgbClr val="E81766"/>
                    </a:gs>
                    <a:gs pos="66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de  C</a:t>
            </a:r>
            <a:r>
              <a:rPr lang="fr-FR" sz="4400" dirty="0" smtClean="0">
                <a:gradFill flip="none" rotWithShape="1">
                  <a:gsLst>
                    <a:gs pos="0">
                      <a:srgbClr val="00B0F0"/>
                    </a:gs>
                    <a:gs pos="0">
                      <a:srgbClr val="0070C0"/>
                    </a:gs>
                    <a:gs pos="82000">
                      <a:srgbClr val="00B050"/>
                    </a:gs>
                    <a:gs pos="99000">
                      <a:srgbClr val="00863D"/>
                    </a:gs>
                    <a:gs pos="45000">
                      <a:srgbClr val="FFC000"/>
                    </a:gs>
                    <a:gs pos="53000">
                      <a:srgbClr val="EE3F17"/>
                    </a:gs>
                    <a:gs pos="20000">
                      <a:srgbClr val="00B0F0"/>
                    </a:gs>
                    <a:gs pos="4000">
                      <a:srgbClr val="00B0F0"/>
                    </a:gs>
                    <a:gs pos="34000">
                      <a:srgbClr val="E81766"/>
                    </a:gs>
                    <a:gs pos="66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Mistral" panose="03090702030407020403" pitchFamily="66" charset="0"/>
              </a:rPr>
              <a:t>ourdimanche</a:t>
            </a:r>
            <a:endParaRPr lang="fr-FR" sz="4400" dirty="0">
              <a:gradFill flip="none" rotWithShape="1">
                <a:gsLst>
                  <a:gs pos="0">
                    <a:srgbClr val="00B0F0"/>
                  </a:gs>
                  <a:gs pos="0">
                    <a:srgbClr val="0070C0"/>
                  </a:gs>
                  <a:gs pos="82000">
                    <a:srgbClr val="00B050"/>
                  </a:gs>
                  <a:gs pos="99000">
                    <a:srgbClr val="00863D"/>
                  </a:gs>
                  <a:gs pos="45000">
                    <a:srgbClr val="FFC000"/>
                  </a:gs>
                  <a:gs pos="53000">
                    <a:srgbClr val="EE3F17"/>
                  </a:gs>
                  <a:gs pos="20000">
                    <a:srgbClr val="00B0F0"/>
                  </a:gs>
                  <a:gs pos="4000">
                    <a:srgbClr val="00B0F0"/>
                  </a:gs>
                  <a:gs pos="34000">
                    <a:srgbClr val="E81766"/>
                  </a:gs>
                  <a:gs pos="66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Mistral" panose="03090702030407020403" pitchFamily="66" charset="0"/>
            </a:endParaRPr>
          </a:p>
        </p:txBody>
      </p:sp>
      <p:pic>
        <p:nvPicPr>
          <p:cNvPr id="21" name="Picture 10" descr="http://sportseniorcourdimanche.com/wp-content/uploads/2017/05/PictoD-marche-rando.pn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1080119" cy="74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cteur droit 23"/>
          <p:cNvCxnSpPr/>
          <p:nvPr/>
        </p:nvCxnSpPr>
        <p:spPr>
          <a:xfrm>
            <a:off x="107504" y="116632"/>
            <a:ext cx="0" cy="6624736"/>
          </a:xfrm>
          <a:prstGeom prst="line">
            <a:avLst/>
          </a:prstGeom>
          <a:ln w="114300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107504" y="6741368"/>
            <a:ext cx="8928992" cy="0"/>
          </a:xfrm>
          <a:prstGeom prst="line">
            <a:avLst/>
          </a:prstGeom>
          <a:ln w="114300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9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54574" y="127998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les chemins de Frouville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940152" y="6226224"/>
            <a:ext cx="310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solidFill>
                  <a:srgbClr val="0070C0"/>
                </a:solidFill>
              </a:rPr>
              <a:t>RANDO DU 15 OCTOBRE 2019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5" y="1756411"/>
            <a:ext cx="7113762" cy="448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1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1305</TotalTime>
  <Words>193</Words>
  <Application>Microsoft Office PowerPoint</Application>
  <PresentationFormat>Affichage à l'écran (4:3)</PresentationFormat>
  <Paragraphs>40</Paragraphs>
  <Slides>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Default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Jean-Pierre THOUMY</dc:creator>
  <cp:lastModifiedBy>Jean-Pierre THOUMY</cp:lastModifiedBy>
  <cp:revision>75</cp:revision>
  <dcterms:created xsi:type="dcterms:W3CDTF">2019-01-31T10:31:40Z</dcterms:created>
  <dcterms:modified xsi:type="dcterms:W3CDTF">2019-10-15T17:10:23Z</dcterms:modified>
</cp:coreProperties>
</file>